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3" r:id="rId16"/>
    <p:sldId id="281" r:id="rId17"/>
    <p:sldId id="289" r:id="rId18"/>
    <p:sldId id="284" r:id="rId19"/>
    <p:sldId id="285" r:id="rId20"/>
    <p:sldId id="286" r:id="rId21"/>
    <p:sldId id="287" r:id="rId22"/>
    <p:sldId id="288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8E1"/>
    <a:srgbClr val="CCFFFF"/>
    <a:srgbClr val="66FFFF"/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65A3-39ED-47C5-A181-47C86D7CC67C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1B4-70B3-4544-B6BD-89C15F623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2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8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4600-1E16-444B-815E-A65AF244B00A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0E6D-7938-4E2F-8DC1-24B7328E5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17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6.png"/><Relationship Id="rId5" Type="http://schemas.openxmlformats.org/officeDocument/2006/relationships/image" Target="../media/image5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8703" y="6042452"/>
            <a:ext cx="4963298" cy="38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Воспитатель: </a:t>
            </a:r>
            <a:r>
              <a:rPr lang="ru-RU" b="1" dirty="0" err="1" smtClean="0">
                <a:solidFill>
                  <a:srgbClr val="002060"/>
                </a:solidFill>
              </a:rPr>
              <a:t>Горбанева</a:t>
            </a:r>
            <a:r>
              <a:rPr lang="ru-RU" b="1" dirty="0" smtClean="0">
                <a:solidFill>
                  <a:srgbClr val="002060"/>
                </a:solidFill>
              </a:rPr>
              <a:t> Л.В.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3938" y="2014151"/>
            <a:ext cx="7826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ЗИМА. ЗИМНИЕ ЗАБАВЫ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18" y="3307901"/>
            <a:ext cx="1738313" cy="25046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9" y="3155710"/>
            <a:ext cx="476250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4" y="1063584"/>
            <a:ext cx="881339" cy="1011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87" y="2898565"/>
            <a:ext cx="881339" cy="1011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14" y="2082588"/>
            <a:ext cx="649665" cy="74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68" y="2678091"/>
            <a:ext cx="881339" cy="101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15" y="845024"/>
            <a:ext cx="633274" cy="7269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60" y="4784176"/>
            <a:ext cx="881339" cy="1011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1" y="3183979"/>
            <a:ext cx="556823" cy="639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332" y="5011821"/>
            <a:ext cx="556823" cy="639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74" y="1512409"/>
            <a:ext cx="556823" cy="639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52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781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2781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95" y="386721"/>
            <a:ext cx="4107281" cy="5984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84878"/>
            <a:ext cx="2212665" cy="2438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62" y="2451370"/>
            <a:ext cx="4056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зимний день я не скучаю;</a:t>
            </a:r>
            <a:br>
              <a:rPr lang="ru-RU" sz="2400" dirty="0" smtClean="0"/>
            </a:br>
            <a:r>
              <a:rPr lang="ru-RU" sz="2400" dirty="0" smtClean="0"/>
              <a:t>Быстро лыжи надеваю,</a:t>
            </a:r>
            <a:br>
              <a:rPr lang="ru-RU" sz="2400" dirty="0" smtClean="0"/>
            </a:br>
            <a:r>
              <a:rPr lang="ru-RU" sz="2400" dirty="0" smtClean="0"/>
              <a:t>В руки я беру две палки,</a:t>
            </a:r>
            <a:br>
              <a:rPr lang="ru-RU" sz="2400" dirty="0" smtClean="0"/>
            </a:br>
            <a:r>
              <a:rPr lang="ru-RU" sz="2400" dirty="0" smtClean="0"/>
              <a:t>С ветерком играю в салки.</a:t>
            </a:r>
            <a:br>
              <a:rPr lang="ru-RU" sz="2400" dirty="0" smtClean="0"/>
            </a:br>
            <a:r>
              <a:rPr lang="ru-RU" sz="2400" dirty="0" smtClean="0"/>
              <a:t>На лыжах еду с горки,</a:t>
            </a:r>
            <a:br>
              <a:rPr lang="ru-RU" sz="2400" dirty="0" smtClean="0"/>
            </a:br>
            <a:r>
              <a:rPr lang="ru-RU" sz="2400" dirty="0" smtClean="0"/>
              <a:t>От радости кричу.</a:t>
            </a:r>
            <a:br>
              <a:rPr lang="ru-RU" sz="2400" dirty="0" smtClean="0"/>
            </a:br>
            <a:r>
              <a:rPr lang="ru-RU" sz="2400" dirty="0" smtClean="0"/>
              <a:t>Тряхнуло на пригорке,</a:t>
            </a:r>
            <a:br>
              <a:rPr lang="ru-RU" sz="2400" dirty="0" smtClean="0"/>
            </a:br>
            <a:r>
              <a:rPr lang="ru-RU" sz="2400" dirty="0" smtClean="0"/>
              <a:t>И я лечу, лечу.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15" y="352535"/>
            <a:ext cx="848823" cy="974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36" y="1476921"/>
            <a:ext cx="848823" cy="974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12" y="2783897"/>
            <a:ext cx="1482365" cy="1701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29" y="5687680"/>
            <a:ext cx="875390" cy="10049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5" y="5366668"/>
            <a:ext cx="875390" cy="1004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113" y="3652904"/>
            <a:ext cx="875390" cy="1004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48" y="4864194"/>
            <a:ext cx="875390" cy="10049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00" y="5687680"/>
            <a:ext cx="875390" cy="1004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33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632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6632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91" y="2475730"/>
            <a:ext cx="6140176" cy="4199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48"/>
            <a:ext cx="3809524" cy="2653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82" y="242830"/>
            <a:ext cx="1700817" cy="1952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47" y="418868"/>
            <a:ext cx="1174412" cy="134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885"/>
            <a:ext cx="3809524" cy="2653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2048"/>
            <a:ext cx="3809524" cy="26539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62" y="3880564"/>
            <a:ext cx="1210700" cy="13898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63" y="1729617"/>
            <a:ext cx="1210700" cy="1389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25" y="1028373"/>
            <a:ext cx="643484" cy="738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26" y="5730690"/>
            <a:ext cx="784581" cy="9006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0008" y="2952631"/>
            <a:ext cx="4328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Снег искрится, снег кружится,</a:t>
            </a:r>
            <a:br>
              <a:rPr lang="ru-RU" sz="2400" dirty="0" smtClean="0"/>
            </a:br>
            <a:r>
              <a:rPr lang="ru-RU" sz="2400" dirty="0" smtClean="0"/>
              <a:t>Вдруг мне это только снится.</a:t>
            </a:r>
            <a:br>
              <a:rPr lang="ru-RU" sz="2400" dirty="0" smtClean="0"/>
            </a:br>
            <a:r>
              <a:rPr lang="ru-RU" sz="2400" dirty="0" smtClean="0"/>
              <a:t>Что же стало вдруг со мной?</a:t>
            </a:r>
            <a:br>
              <a:rPr lang="ru-RU" sz="2400" dirty="0" smtClean="0"/>
            </a:br>
            <a:r>
              <a:rPr lang="ru-RU" sz="2400" dirty="0" smtClean="0"/>
              <a:t>Я как будто бы герой,</a:t>
            </a:r>
            <a:br>
              <a:rPr lang="ru-RU" sz="2400" dirty="0" smtClean="0"/>
            </a:br>
            <a:r>
              <a:rPr lang="ru-RU" sz="2400" dirty="0" smtClean="0"/>
              <a:t>Крепость снежную свою</a:t>
            </a:r>
            <a:br>
              <a:rPr lang="ru-RU" sz="2400" dirty="0" smtClean="0"/>
            </a:br>
            <a:r>
              <a:rPr lang="ru-RU" sz="2400" dirty="0" smtClean="0"/>
              <a:t>Защищаю в злом бою!</a:t>
            </a:r>
            <a:br>
              <a:rPr lang="ru-RU" sz="2400" dirty="0" smtClean="0"/>
            </a:br>
            <a:r>
              <a:rPr lang="ru-RU" sz="2400" dirty="0" smtClean="0"/>
              <a:t>Все удары отражаю,</a:t>
            </a:r>
            <a:br>
              <a:rPr lang="ru-RU" sz="2400" dirty="0" smtClean="0"/>
            </a:br>
            <a:r>
              <a:rPr lang="ru-RU" sz="2400" dirty="0" smtClean="0"/>
              <a:t>Всех снежками закидаю!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" y="5760780"/>
            <a:ext cx="796605" cy="914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4" y="2148472"/>
            <a:ext cx="784581" cy="900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24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079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3079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4" y="485735"/>
            <a:ext cx="4056435" cy="5881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4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4" y="3018731"/>
            <a:ext cx="338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нам зима пришла</a:t>
            </a:r>
            <a:br>
              <a:rPr lang="ru-RU" sz="2400" dirty="0" smtClean="0"/>
            </a:br>
            <a:r>
              <a:rPr lang="ru-RU" sz="2400" dirty="0" smtClean="0"/>
              <a:t>С собой холод принесла,</a:t>
            </a:r>
            <a:br>
              <a:rPr lang="ru-RU" sz="2400" dirty="0" smtClean="0"/>
            </a:br>
            <a:r>
              <a:rPr lang="ru-RU" sz="2400" dirty="0" smtClean="0"/>
              <a:t>Слышен смех детворы,</a:t>
            </a:r>
            <a:br>
              <a:rPr lang="ru-RU" sz="2400" dirty="0" smtClean="0"/>
            </a:br>
            <a:r>
              <a:rPr lang="ru-RU" sz="2400" dirty="0" smtClean="0"/>
              <a:t>Много игр у зимы.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179" y="3426650"/>
            <a:ext cx="691272" cy="79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02" y="3084524"/>
            <a:ext cx="1183476" cy="1358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66" y="5208682"/>
            <a:ext cx="1172279" cy="134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98" y="1295338"/>
            <a:ext cx="1183476" cy="1358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6" y="5008936"/>
            <a:ext cx="1183476" cy="1358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77" y="5311180"/>
            <a:ext cx="813107" cy="933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9" y="1994093"/>
            <a:ext cx="813107" cy="9334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75" y="339740"/>
            <a:ext cx="691272" cy="793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947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316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2316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24" y="1620238"/>
            <a:ext cx="5338119" cy="4223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75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96" y="131112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757" y="2723745"/>
            <a:ext cx="2587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Тихо падает снежок,</a:t>
            </a:r>
            <a:br>
              <a:rPr lang="ru-RU" sz="2400" dirty="0" smtClean="0"/>
            </a:br>
            <a:r>
              <a:rPr lang="ru-RU" sz="2400" dirty="0" smtClean="0"/>
              <a:t>То зима пришла , дружок!</a:t>
            </a:r>
            <a:br>
              <a:rPr lang="ru-RU" sz="2400" dirty="0" smtClean="0"/>
            </a:br>
            <a:r>
              <a:rPr lang="ru-RU" sz="2400" dirty="0" smtClean="0"/>
              <a:t>Мы играем, веселимся,</a:t>
            </a:r>
            <a:br>
              <a:rPr lang="ru-RU" sz="2400" dirty="0" smtClean="0"/>
            </a:br>
            <a:r>
              <a:rPr lang="ru-RU" sz="2400" dirty="0" smtClean="0"/>
              <a:t>И мороза не боимся!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70" y="2937753"/>
            <a:ext cx="900142" cy="103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14" y="4717915"/>
            <a:ext cx="1222314" cy="1403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75" y="131112"/>
            <a:ext cx="1129017" cy="1296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73" y="5377713"/>
            <a:ext cx="900142" cy="1033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72" y="316848"/>
            <a:ext cx="900142" cy="1033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82" y="1904390"/>
            <a:ext cx="826353" cy="948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043" y="2610249"/>
            <a:ext cx="900142" cy="1033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5" y="5663729"/>
            <a:ext cx="826353" cy="948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801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334">
        <p15:prstTrans prst="fracture"/>
        <p:sndAc>
          <p:stSnd>
            <p:snd r:embed="rId4" name="chimes.wav"/>
          </p:stSnd>
        </p:sndAc>
      </p:transition>
    </mc:Choice>
    <mc:Fallback xmlns="">
      <p:transition spd="slow" advTm="16334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24" y="1200446"/>
            <a:ext cx="4976130" cy="4921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5560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00" y="2726131"/>
            <a:ext cx="3488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Раз, слепила я комок,</a:t>
            </a:r>
            <a:br>
              <a:rPr lang="ru-RU" sz="2400" dirty="0" smtClean="0"/>
            </a:br>
            <a:r>
              <a:rPr lang="ru-RU" sz="2400" dirty="0" smtClean="0"/>
              <a:t>Кругленький и крепкий.</a:t>
            </a:r>
            <a:br>
              <a:rPr lang="ru-RU" sz="2400" dirty="0" smtClean="0"/>
            </a:br>
            <a:r>
              <a:rPr lang="ru-RU" sz="2400" dirty="0" smtClean="0"/>
              <a:t>Два, метнула я снежок</a:t>
            </a:r>
            <a:br>
              <a:rPr lang="ru-RU" sz="2400" dirty="0" smtClean="0"/>
            </a:br>
            <a:r>
              <a:rPr lang="ru-RU" sz="2400" dirty="0" smtClean="0"/>
              <a:t>И попала в Светку!</a:t>
            </a:r>
            <a:br>
              <a:rPr lang="ru-RU" sz="2400" dirty="0" smtClean="0"/>
            </a:br>
            <a:r>
              <a:rPr lang="ru-RU" sz="2400" dirty="0" smtClean="0"/>
              <a:t>Я бегу как от огня:</a:t>
            </a:r>
            <a:br>
              <a:rPr lang="ru-RU" sz="2400" dirty="0" smtClean="0"/>
            </a:br>
            <a:r>
              <a:rPr lang="ru-RU" sz="2400" dirty="0" smtClean="0"/>
              <a:t>Светка целится в меня!</a:t>
            </a:r>
            <a:br>
              <a:rPr lang="ru-RU" sz="2400" dirty="0" smtClean="0"/>
            </a:br>
            <a:r>
              <a:rPr lang="ru-RU" sz="2400" dirty="0" smtClean="0"/>
              <a:t>В эти зимние деньки</a:t>
            </a:r>
            <a:br>
              <a:rPr lang="ru-RU" sz="2400" dirty="0" smtClean="0"/>
            </a:br>
            <a:r>
              <a:rPr lang="ru-RU" sz="2400" dirty="0" smtClean="0"/>
              <a:t>Весело играть в снежки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39719" y="3005847"/>
            <a:ext cx="3151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Зимняя баталия для всех;</a:t>
            </a:r>
            <a:br>
              <a:rPr lang="ru-RU" sz="2400" dirty="0" smtClean="0"/>
            </a:br>
            <a:r>
              <a:rPr lang="ru-RU" sz="2400" dirty="0" smtClean="0"/>
              <a:t>Две команды , снег и смех.</a:t>
            </a:r>
            <a:br>
              <a:rPr lang="ru-RU" sz="2400" dirty="0" smtClean="0"/>
            </a:br>
            <a:r>
              <a:rPr lang="ru-RU" sz="2400" dirty="0" smtClean="0"/>
              <a:t>И летят вокруг снежки.</a:t>
            </a:r>
            <a:br>
              <a:rPr lang="ru-RU" sz="2400" dirty="0" smtClean="0"/>
            </a:br>
            <a:r>
              <a:rPr lang="ru-RU" sz="2400" dirty="0" smtClean="0"/>
              <a:t>Победители все мы.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49" y="129864"/>
            <a:ext cx="819860" cy="94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58" y="5234313"/>
            <a:ext cx="1226293" cy="1407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35" y="5753116"/>
            <a:ext cx="746021" cy="856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92" y="600464"/>
            <a:ext cx="819860" cy="941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33" y="1807994"/>
            <a:ext cx="592540" cy="680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05" y="194555"/>
            <a:ext cx="434180" cy="498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41" y="1964788"/>
            <a:ext cx="746021" cy="856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45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209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4209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79" y="1754896"/>
            <a:ext cx="5334476" cy="3767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655" y="2653968"/>
            <a:ext cx="3735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ледяной площадке крик,</a:t>
            </a:r>
            <a:br>
              <a:rPr lang="ru-RU" sz="2400" dirty="0" smtClean="0"/>
            </a:br>
            <a:r>
              <a:rPr lang="ru-RU" sz="2400" dirty="0" smtClean="0"/>
              <a:t>К воротам рвётся ученик.</a:t>
            </a:r>
            <a:br>
              <a:rPr lang="ru-RU" sz="2400" dirty="0" smtClean="0"/>
            </a:br>
            <a:r>
              <a:rPr lang="ru-RU" sz="2400" dirty="0" smtClean="0"/>
              <a:t>Кричат все: «Шайба! Клюшка! Бей!»</a:t>
            </a:r>
            <a:br>
              <a:rPr lang="ru-RU" sz="2400" dirty="0" smtClean="0"/>
            </a:br>
            <a:r>
              <a:rPr lang="ru-RU" sz="2400" dirty="0" smtClean="0"/>
              <a:t>Весёлая игра хоккей!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247" y="4107040"/>
            <a:ext cx="1414492" cy="1623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95" y="632298"/>
            <a:ext cx="902644" cy="1036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7" y="369650"/>
            <a:ext cx="902644" cy="1036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53" y="5615320"/>
            <a:ext cx="902644" cy="103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9" y="297572"/>
            <a:ext cx="902644" cy="1036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4" y="4962292"/>
            <a:ext cx="1414492" cy="1623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70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096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3096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53" y="715556"/>
            <a:ext cx="4202348" cy="54499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834" y="2653968"/>
            <a:ext cx="3647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Саньке – санки, Лизе – лыжи,</a:t>
            </a:r>
            <a:br>
              <a:rPr lang="ru-RU" sz="2400" dirty="0" smtClean="0"/>
            </a:br>
            <a:r>
              <a:rPr lang="ru-RU" sz="2400" dirty="0" smtClean="0"/>
              <a:t>Кольке – клюшка и коньки.</a:t>
            </a:r>
            <a:br>
              <a:rPr lang="ru-RU" sz="2400" dirty="0" smtClean="0"/>
            </a:br>
            <a:r>
              <a:rPr lang="ru-RU" sz="2400" dirty="0" smtClean="0"/>
              <a:t>Наступили для детишек</a:t>
            </a:r>
            <a:br>
              <a:rPr lang="ru-RU" sz="2400" dirty="0" smtClean="0"/>
            </a:br>
            <a:r>
              <a:rPr lang="ru-RU" sz="2400" dirty="0" smtClean="0"/>
              <a:t>Благодатные деньки.</a:t>
            </a:r>
            <a:br>
              <a:rPr lang="ru-RU" sz="2400" dirty="0" smtClean="0"/>
            </a:br>
            <a:r>
              <a:rPr lang="ru-RU" sz="2400" dirty="0" smtClean="0"/>
              <a:t>Снег в лесу и на аллеях,</a:t>
            </a:r>
            <a:br>
              <a:rPr lang="ru-RU" sz="2400" dirty="0" smtClean="0"/>
            </a:br>
            <a:r>
              <a:rPr lang="ru-RU" sz="2400" dirty="0" smtClean="0"/>
              <a:t>И река покрылась льдом</a:t>
            </a:r>
            <a:br>
              <a:rPr lang="ru-RU" sz="2400" dirty="0" smtClean="0"/>
            </a:br>
            <a:r>
              <a:rPr lang="ru-RU" sz="2400" dirty="0" smtClean="0"/>
              <a:t>Одевайся потеплее</a:t>
            </a:r>
            <a:br>
              <a:rPr lang="ru-RU" sz="2400" dirty="0" smtClean="0"/>
            </a:br>
            <a:r>
              <a:rPr lang="ru-RU" sz="2400" dirty="0" smtClean="0"/>
              <a:t>И на улицу бегом!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20" y="5344521"/>
            <a:ext cx="953919" cy="1095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30" y="3440516"/>
            <a:ext cx="953919" cy="10950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088" y="3096805"/>
            <a:ext cx="953919" cy="1095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66" y="373172"/>
            <a:ext cx="953919" cy="10950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68" y="1877438"/>
            <a:ext cx="676420" cy="7765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09" y="5892070"/>
            <a:ext cx="676420" cy="776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9" y="1673359"/>
            <a:ext cx="953919" cy="1095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69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993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9993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95250"/>
            <a:ext cx="5153025" cy="666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4" y="0"/>
            <a:ext cx="2212665" cy="2438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2" y="1957192"/>
            <a:ext cx="1406640" cy="1614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1" y="3664054"/>
            <a:ext cx="694816" cy="797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64" y="2159893"/>
            <a:ext cx="694816" cy="797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79" y="3604338"/>
            <a:ext cx="1053591" cy="1209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3" y="5066464"/>
            <a:ext cx="1053591" cy="1209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45" y="5593372"/>
            <a:ext cx="694816" cy="797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44" y="130510"/>
            <a:ext cx="694816" cy="797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538" y="204101"/>
            <a:ext cx="1053591" cy="12095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48" y="3553920"/>
            <a:ext cx="1053591" cy="12095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53" y="2782094"/>
            <a:ext cx="694816" cy="797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76" y="4062878"/>
            <a:ext cx="1053591" cy="12095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81" y="5758645"/>
            <a:ext cx="694816" cy="7976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233" y="2452888"/>
            <a:ext cx="694816" cy="7976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1590716"/>
            <a:ext cx="694816" cy="7976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18" y="5965101"/>
            <a:ext cx="694816" cy="7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4">
        <p:sndAc>
          <p:stSnd>
            <p:snd r:embed="rId2" name="chimes.wav"/>
          </p:stSnd>
        </p:sndAc>
      </p:transition>
    </mc:Choice>
    <mc:Fallback xmlns="">
      <p:transition spd="slow" advTm="24094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57" y="938642"/>
            <a:ext cx="2647458" cy="2647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77" y="3586100"/>
            <a:ext cx="2676525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2" y="3517690"/>
            <a:ext cx="2786794" cy="2994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6508" y="938640"/>
            <a:ext cx="3365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Кто по снегу быстро мчится</a:t>
            </a:r>
            <a:br>
              <a:rPr lang="ru-RU" sz="2400" dirty="0" smtClean="0"/>
            </a:br>
            <a:r>
              <a:rPr lang="ru-RU" sz="2400" dirty="0" smtClean="0"/>
              <a:t>Провалиться не боится?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36604" y="2791838"/>
            <a:ext cx="305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ЛЫЖНИК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6928" y="938640"/>
            <a:ext cx="3472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Этой палкой бей смелей,</a:t>
            </a:r>
            <a:br>
              <a:rPr lang="ru-RU" sz="2400" dirty="0" smtClean="0"/>
            </a:br>
            <a:r>
              <a:rPr lang="ru-RU" sz="2400" dirty="0" smtClean="0"/>
              <a:t>Чтоб удар был как из пушки,</a:t>
            </a:r>
            <a:br>
              <a:rPr lang="ru-RU" sz="2400" dirty="0" smtClean="0"/>
            </a:br>
            <a:r>
              <a:rPr lang="ru-RU" sz="2400" dirty="0" smtClean="0"/>
              <a:t>Это палка - для хоккея</a:t>
            </a:r>
            <a:br>
              <a:rPr lang="ru-RU" sz="2400" dirty="0" smtClean="0"/>
            </a:br>
            <a:r>
              <a:rPr lang="ru-RU" sz="2400" dirty="0" smtClean="0"/>
              <a:t>И  она зовётся …..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4477" y="2791838"/>
            <a:ext cx="287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КЛЮШКА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32699" y="3586100"/>
            <a:ext cx="4260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Мчусь как пуля я вперёд,</a:t>
            </a:r>
            <a:br>
              <a:rPr lang="ru-RU" sz="2400" dirty="0" smtClean="0"/>
            </a:br>
            <a:r>
              <a:rPr lang="ru-RU" sz="2400" dirty="0" smtClean="0"/>
              <a:t>Лишь поскрипывает лёд,</a:t>
            </a:r>
            <a:br>
              <a:rPr lang="ru-RU" sz="2400" dirty="0" smtClean="0"/>
            </a:br>
            <a:r>
              <a:rPr lang="ru-RU" sz="2400" dirty="0" smtClean="0"/>
              <a:t>Да мелькают огоньки.</a:t>
            </a:r>
            <a:br>
              <a:rPr lang="ru-RU" sz="2400" dirty="0" smtClean="0"/>
            </a:br>
            <a:r>
              <a:rPr lang="ru-RU" sz="2400" dirty="0" smtClean="0"/>
              <a:t>Кто несёт меня?....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68877" y="301558"/>
            <a:ext cx="1001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Отгадайте загадки про зимние развлечения.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62" y="5511736"/>
            <a:ext cx="814489" cy="9350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" y="24178"/>
            <a:ext cx="970898" cy="11145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70" y="5219623"/>
            <a:ext cx="661698" cy="7596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63" y="287144"/>
            <a:ext cx="814489" cy="9350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4647" y="5398851"/>
            <a:ext cx="205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КОНЬКИ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30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842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30842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3" y="3354711"/>
            <a:ext cx="2586240" cy="314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23" y="3654094"/>
            <a:ext cx="2579747" cy="296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7" y="337478"/>
            <a:ext cx="3208911" cy="3208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9523" y="963038"/>
            <a:ext cx="3287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Есть такой цветок.</a:t>
            </a:r>
            <a:br>
              <a:rPr lang="ru-RU" sz="2400" dirty="0" smtClean="0"/>
            </a:br>
            <a:r>
              <a:rPr lang="ru-RU" sz="2400" dirty="0" smtClean="0"/>
              <a:t>Не вплетёшь в венок.</a:t>
            </a:r>
            <a:br>
              <a:rPr lang="ru-RU" sz="2400" dirty="0" smtClean="0"/>
            </a:br>
            <a:r>
              <a:rPr lang="ru-RU" sz="2400" dirty="0" smtClean="0"/>
              <a:t>На него подуй слегка:</a:t>
            </a:r>
            <a:br>
              <a:rPr lang="ru-RU" sz="2400" dirty="0" smtClean="0"/>
            </a:br>
            <a:r>
              <a:rPr lang="ru-RU" sz="2400" dirty="0" smtClean="0"/>
              <a:t>Был цветок и нет цветка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64621" y="3093396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СНЕЖИНКА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4476" y="768485"/>
            <a:ext cx="3102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Жил я посреди двора,</a:t>
            </a:r>
            <a:br>
              <a:rPr lang="ru-RU" sz="2400" dirty="0" smtClean="0"/>
            </a:br>
            <a:r>
              <a:rPr lang="ru-RU" sz="2400" dirty="0" smtClean="0"/>
              <a:t>Где играла детвора,</a:t>
            </a:r>
            <a:br>
              <a:rPr lang="ru-RU" sz="2400" dirty="0" smtClean="0"/>
            </a:br>
            <a:r>
              <a:rPr lang="ru-RU" sz="2400" dirty="0" smtClean="0"/>
              <a:t>Но от солнечных лучей превратился я в ручей.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3004" y="2902030"/>
            <a:ext cx="257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7915" y="3715966"/>
            <a:ext cx="3171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 верёвочку – узду,</a:t>
            </a:r>
            <a:br>
              <a:rPr lang="ru-RU" sz="2400" dirty="0" smtClean="0"/>
            </a:br>
            <a:r>
              <a:rPr lang="ru-RU" sz="2400" dirty="0" smtClean="0"/>
              <a:t>Через двор коня веду.</a:t>
            </a:r>
            <a:br>
              <a:rPr lang="ru-RU" sz="2400" dirty="0" smtClean="0"/>
            </a:br>
            <a:r>
              <a:rPr lang="ru-RU" sz="2400" dirty="0" smtClean="0"/>
              <a:t>С горки вниз на нём лечу,</a:t>
            </a:r>
            <a:br>
              <a:rPr lang="ru-RU" sz="2400" dirty="0" smtClean="0"/>
            </a:br>
            <a:r>
              <a:rPr lang="ru-RU" sz="2400" dirty="0" smtClean="0"/>
              <a:t>А назад его тащу.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0059" y="5654958"/>
            <a:ext cx="214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13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7605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27605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90" y="1955258"/>
            <a:ext cx="5760351" cy="460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5966" y="651753"/>
            <a:ext cx="6167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Вот зима пришла серебристая,</a:t>
            </a:r>
            <a:br>
              <a:rPr lang="ru-RU" sz="2800" b="1" i="1" dirty="0" smtClean="0"/>
            </a:br>
            <a:r>
              <a:rPr lang="ru-RU" sz="2800" b="1" i="1" dirty="0" smtClean="0"/>
              <a:t>Белым снегом замела поле чистое.</a:t>
            </a:r>
            <a:endParaRPr lang="ru-RU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47" y="4576277"/>
            <a:ext cx="1547305" cy="1776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3" y="3472018"/>
            <a:ext cx="1513497" cy="1737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0" y="2139658"/>
            <a:ext cx="1049565" cy="1204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28" y="5464430"/>
            <a:ext cx="788909" cy="905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482" y="2878428"/>
            <a:ext cx="1034129" cy="1187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37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715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2715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9" y="4161559"/>
            <a:ext cx="2860297" cy="2172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91" y="3975501"/>
            <a:ext cx="2762656" cy="265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80" y="0"/>
            <a:ext cx="3114247" cy="3072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651" y="856033"/>
            <a:ext cx="3986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Ног от радости не чуя,</a:t>
            </a:r>
            <a:br>
              <a:rPr lang="ru-RU" sz="2000" dirty="0" smtClean="0"/>
            </a:br>
            <a:r>
              <a:rPr lang="ru-RU" sz="2000" dirty="0" smtClean="0"/>
              <a:t>С горки снежной вниз лечу я!</a:t>
            </a:r>
            <a:br>
              <a:rPr lang="ru-RU" sz="2000" dirty="0" smtClean="0"/>
            </a:br>
            <a:r>
              <a:rPr lang="ru-RU" sz="2000" dirty="0" smtClean="0"/>
              <a:t>Стал мне спорт родней и ближе.</a:t>
            </a:r>
            <a:br>
              <a:rPr lang="ru-RU" sz="2000" dirty="0" smtClean="0"/>
            </a:br>
            <a:r>
              <a:rPr lang="ru-RU" sz="2000" dirty="0" smtClean="0"/>
              <a:t>Кто помог мне в этом?...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99226" y="2548646"/>
            <a:ext cx="186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ЛЫЖИ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0170" y="3190672"/>
            <a:ext cx="3929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слепили снежный ком,</a:t>
            </a:r>
            <a:br>
              <a:rPr lang="ru-RU" sz="2400" dirty="0" smtClean="0"/>
            </a:br>
            <a:r>
              <a:rPr lang="ru-RU" sz="2400" dirty="0" smtClean="0"/>
              <a:t>Шляпу сделали на нём,</a:t>
            </a:r>
            <a:br>
              <a:rPr lang="ru-RU" sz="2400" dirty="0" smtClean="0"/>
            </a:br>
            <a:r>
              <a:rPr lang="ru-RU" sz="2400" dirty="0" smtClean="0"/>
              <a:t>Нос приделали, и в миг</a:t>
            </a:r>
            <a:br>
              <a:rPr lang="ru-RU" sz="2400" dirty="0" smtClean="0"/>
            </a:br>
            <a:r>
              <a:rPr lang="ru-RU" sz="2400" dirty="0" smtClean="0"/>
              <a:t>Получился…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0604" y="4878280"/>
            <a:ext cx="154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01973" y="719846"/>
            <a:ext cx="322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Всё лето стояли ,</a:t>
            </a:r>
            <a:br>
              <a:rPr lang="ru-RU" sz="2400" dirty="0" smtClean="0"/>
            </a:br>
            <a:r>
              <a:rPr lang="ru-RU" sz="2400" dirty="0" smtClean="0"/>
              <a:t>Зимы ожидали.</a:t>
            </a:r>
            <a:br>
              <a:rPr lang="ru-RU" sz="2400" dirty="0" smtClean="0"/>
            </a:br>
            <a:r>
              <a:rPr lang="ru-RU" sz="2400" dirty="0" smtClean="0"/>
              <a:t>Дождались поры</a:t>
            </a:r>
            <a:br>
              <a:rPr lang="ru-RU" sz="2400" dirty="0" smtClean="0"/>
            </a:br>
            <a:r>
              <a:rPr lang="ru-RU" sz="2400" dirty="0" smtClean="0"/>
              <a:t>Помчались с горы.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980578" y="2917979"/>
            <a:ext cx="128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7" y="5045759"/>
            <a:ext cx="1264413" cy="14515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80" y="84816"/>
            <a:ext cx="896360" cy="10290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66" y="4386357"/>
            <a:ext cx="1264413" cy="14515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61" y="249426"/>
            <a:ext cx="715776" cy="8217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0" y="2876455"/>
            <a:ext cx="715776" cy="8217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65" y="5717342"/>
            <a:ext cx="715776" cy="8217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671" y="3564646"/>
            <a:ext cx="715776" cy="821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69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7140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2714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4" y="391112"/>
            <a:ext cx="3200400" cy="2130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0"/>
            <a:ext cx="3333750" cy="1819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37" y="2604106"/>
            <a:ext cx="2766036" cy="414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094" y="2928026"/>
            <a:ext cx="3782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снегу покатите – я подрасту,</a:t>
            </a:r>
            <a:br>
              <a:rPr lang="ru-RU" sz="2400" dirty="0" smtClean="0"/>
            </a:br>
            <a:r>
              <a:rPr lang="ru-RU" sz="2400" dirty="0" smtClean="0"/>
              <a:t>На костре согреете – я пропаду.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2298" y="5233481"/>
            <a:ext cx="312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СНЕЖНЫЙ 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74349" y="1819276"/>
            <a:ext cx="307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Морковка белая</a:t>
            </a:r>
            <a:br>
              <a:rPr lang="ru-RU" sz="2400" dirty="0" smtClean="0"/>
            </a:br>
            <a:r>
              <a:rPr lang="ru-RU" sz="2400" dirty="0" smtClean="0"/>
              <a:t>Всю зиму росла.</a:t>
            </a:r>
            <a:br>
              <a:rPr lang="ru-RU" sz="2400" dirty="0" smtClean="0"/>
            </a:br>
            <a:r>
              <a:rPr lang="ru-RU" sz="2400" dirty="0" smtClean="0"/>
              <a:t>Солнышко пригрело</a:t>
            </a:r>
            <a:br>
              <a:rPr lang="ru-RU" sz="2400" dirty="0" smtClean="0"/>
            </a:br>
            <a:r>
              <a:rPr lang="ru-RU" sz="2400" dirty="0" smtClean="0"/>
              <a:t>И морковку съело.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358008" y="4377447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СОСУЛЬКА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81728" y="282102"/>
            <a:ext cx="3667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прихожу с подарками,</a:t>
            </a:r>
            <a:br>
              <a:rPr lang="ru-RU" sz="2400" dirty="0" smtClean="0"/>
            </a:br>
            <a:r>
              <a:rPr lang="ru-RU" sz="2400" dirty="0" smtClean="0"/>
              <a:t>Блещу огнями яркими,</a:t>
            </a:r>
            <a:br>
              <a:rPr lang="ru-RU" sz="2400" dirty="0" smtClean="0"/>
            </a:br>
            <a:r>
              <a:rPr lang="ru-RU" sz="2400" dirty="0" smtClean="0"/>
              <a:t>Нарядная, забавная,</a:t>
            </a:r>
            <a:br>
              <a:rPr lang="ru-RU" sz="2400" dirty="0" smtClean="0"/>
            </a:br>
            <a:r>
              <a:rPr lang="ru-RU" sz="2400" dirty="0" smtClean="0"/>
              <a:t>На Новый год я главная.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9864" y="2159540"/>
            <a:ext cx="9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ЁЛКА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2" y="2495989"/>
            <a:ext cx="752678" cy="864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609" y="5170776"/>
            <a:ext cx="752678" cy="8640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87" y="5233481"/>
            <a:ext cx="752678" cy="864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40" y="2292808"/>
            <a:ext cx="752678" cy="8640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38" y="4268830"/>
            <a:ext cx="752678" cy="864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3" y="2025488"/>
            <a:ext cx="752678" cy="8640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03" y="5474534"/>
            <a:ext cx="752678" cy="864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969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179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30179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24" y="685829"/>
            <a:ext cx="4630000" cy="5842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461" y="379380"/>
            <a:ext cx="40564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чудесных огней!</a:t>
            </a:r>
            <a:br>
              <a:rPr lang="ru-RU" sz="2400" dirty="0" smtClean="0"/>
            </a:br>
            <a:r>
              <a:rPr lang="ru-RU" sz="2400" dirty="0" smtClean="0"/>
              <a:t>Кажется всех она краше</a:t>
            </a:r>
            <a:br>
              <a:rPr lang="ru-RU" sz="2400" dirty="0" smtClean="0"/>
            </a:br>
            <a:r>
              <a:rPr lang="ru-RU" sz="2400" dirty="0" smtClean="0"/>
              <a:t>Всех зеленей и пышней!</a:t>
            </a:r>
            <a:br>
              <a:rPr lang="ru-RU" sz="2400" dirty="0" smtClean="0"/>
            </a:br>
            <a:r>
              <a:rPr lang="ru-RU" sz="2400" dirty="0" smtClean="0"/>
              <a:t>    </a:t>
            </a:r>
            <a:br>
              <a:rPr lang="ru-RU" sz="2400" dirty="0" smtClean="0"/>
            </a:br>
            <a:r>
              <a:rPr lang="ru-RU" sz="2400" dirty="0" smtClean="0"/>
              <a:t>В зелени прячется сказка:</a:t>
            </a:r>
            <a:br>
              <a:rPr lang="ru-RU" sz="2400" dirty="0" smtClean="0"/>
            </a:br>
            <a:r>
              <a:rPr lang="ru-RU" sz="2400" dirty="0" smtClean="0"/>
              <a:t>Белая лебедь плывёт,</a:t>
            </a:r>
            <a:br>
              <a:rPr lang="ru-RU" sz="2400" dirty="0" smtClean="0"/>
            </a:br>
            <a:r>
              <a:rPr lang="ru-RU" sz="2400" dirty="0" smtClean="0"/>
              <a:t>Зайчик скользит на салазках,</a:t>
            </a:r>
            <a:br>
              <a:rPr lang="ru-RU" sz="2400" dirty="0" smtClean="0"/>
            </a:br>
            <a:r>
              <a:rPr lang="ru-RU" sz="2400" dirty="0" smtClean="0"/>
              <a:t>Белка орехи грызёт.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Вот она ёлочка наша</a:t>
            </a:r>
            <a:br>
              <a:rPr lang="ru-RU" sz="2400" dirty="0" smtClean="0"/>
            </a:br>
            <a:r>
              <a:rPr lang="ru-RU" sz="2400" dirty="0" smtClean="0"/>
              <a:t>В блеске лучистых огней!</a:t>
            </a:r>
            <a:br>
              <a:rPr lang="ru-RU" sz="2400" dirty="0" smtClean="0"/>
            </a:br>
            <a:r>
              <a:rPr lang="ru-RU" sz="2400" dirty="0" smtClean="0"/>
              <a:t>Все мы от радости пляшем</a:t>
            </a:r>
            <a:br>
              <a:rPr lang="ru-RU" sz="2400" dirty="0" smtClean="0"/>
            </a:br>
            <a:r>
              <a:rPr lang="ru-RU" sz="2400" dirty="0" smtClean="0"/>
              <a:t>В день новогодний под ней!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35" y="379380"/>
            <a:ext cx="898198" cy="1031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92" y="331568"/>
            <a:ext cx="720253" cy="826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40" y="1255694"/>
            <a:ext cx="1421860" cy="1632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11" y="513737"/>
            <a:ext cx="1123138" cy="1289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66" y="2575869"/>
            <a:ext cx="898198" cy="1031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02" y="5264265"/>
            <a:ext cx="898198" cy="1031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69" y="5642359"/>
            <a:ext cx="898198" cy="1031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03" y="2121912"/>
            <a:ext cx="898198" cy="10311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80" y="228262"/>
            <a:ext cx="898198" cy="10311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80" y="3740442"/>
            <a:ext cx="898198" cy="10311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54" y="5359286"/>
            <a:ext cx="898198" cy="1031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45" y="3840446"/>
            <a:ext cx="898198" cy="103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04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799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6799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3449" y="2224216"/>
            <a:ext cx="8392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11" y="3473582"/>
            <a:ext cx="2217824" cy="333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21" y="621184"/>
            <a:ext cx="1112366" cy="1276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49" y="1326984"/>
            <a:ext cx="690031" cy="792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42" y="1432060"/>
            <a:ext cx="690031" cy="792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95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14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9014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6"/>
            <a:ext cx="3809524" cy="2653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87" y="2733472"/>
            <a:ext cx="4056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Над землёю закружила</a:t>
            </a:r>
            <a:br>
              <a:rPr lang="ru-RU" sz="2000" dirty="0" smtClean="0"/>
            </a:br>
            <a:r>
              <a:rPr lang="ru-RU" sz="2000" dirty="0" smtClean="0"/>
              <a:t>Вновь зима свой хоровод.</a:t>
            </a:r>
            <a:br>
              <a:rPr lang="ru-RU" sz="2000" dirty="0" smtClean="0"/>
            </a:br>
            <a:r>
              <a:rPr lang="ru-RU" sz="2000" dirty="0" smtClean="0"/>
              <a:t>Пусть  здоровье, радость, силу</a:t>
            </a:r>
            <a:br>
              <a:rPr lang="ru-RU" sz="2000" dirty="0" smtClean="0"/>
            </a:br>
            <a:r>
              <a:rPr lang="ru-RU" sz="2000" dirty="0" smtClean="0"/>
              <a:t>Зимний спорт нам принесёт.</a:t>
            </a:r>
            <a:br>
              <a:rPr lang="ru-RU" sz="2000" dirty="0" smtClean="0"/>
            </a:br>
            <a:r>
              <a:rPr lang="ru-RU" sz="2000" dirty="0" smtClean="0"/>
              <a:t>Все мы скажем : «Нет!»- простуде,</a:t>
            </a:r>
            <a:br>
              <a:rPr lang="ru-RU" sz="2000" dirty="0" smtClean="0"/>
            </a:br>
            <a:r>
              <a:rPr lang="ru-RU" sz="2000" dirty="0" smtClean="0"/>
              <a:t>Нам морозы нипочём.</a:t>
            </a:r>
            <a:br>
              <a:rPr lang="ru-RU" sz="2000" dirty="0" smtClean="0"/>
            </a:br>
            <a:r>
              <a:rPr lang="ru-RU" sz="2000" dirty="0" smtClean="0"/>
              <a:t>Мы дружить с коньками будем,</a:t>
            </a:r>
            <a:br>
              <a:rPr lang="ru-RU" sz="2000" dirty="0" smtClean="0"/>
            </a:br>
            <a:r>
              <a:rPr lang="ru-RU" sz="2000" dirty="0" smtClean="0"/>
              <a:t>С клюшкой, шайбой и мячом.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09" y="1708855"/>
            <a:ext cx="6513493" cy="4603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-8886"/>
            <a:ext cx="2212665" cy="24381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83" y="238749"/>
            <a:ext cx="1064871" cy="12224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87" y="4292493"/>
            <a:ext cx="867180" cy="995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01" y="5288016"/>
            <a:ext cx="1064871" cy="1222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71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486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1486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319087"/>
            <a:ext cx="4286250" cy="6219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43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2653968"/>
            <a:ext cx="3122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за снежные мячи</a:t>
            </a:r>
            <a:br>
              <a:rPr lang="ru-RU" sz="2400" dirty="0" smtClean="0"/>
            </a:br>
            <a:r>
              <a:rPr lang="ru-RU" sz="2400" dirty="0" smtClean="0"/>
              <a:t>Катят дружно малыши.</a:t>
            </a:r>
            <a:br>
              <a:rPr lang="ru-RU" sz="2400" dirty="0" smtClean="0"/>
            </a:br>
            <a:r>
              <a:rPr lang="ru-RU" sz="2400" dirty="0" smtClean="0"/>
              <a:t>Есть морковка, угольки.</a:t>
            </a:r>
            <a:br>
              <a:rPr lang="ru-RU" sz="2400" dirty="0" smtClean="0"/>
            </a:br>
            <a:r>
              <a:rPr lang="ru-RU" sz="2400" dirty="0" smtClean="0"/>
              <a:t>Стоят стражники Зимы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40" y="2491383"/>
            <a:ext cx="970225" cy="111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80" y="5214026"/>
            <a:ext cx="1154082" cy="132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21" y="105281"/>
            <a:ext cx="970225" cy="1113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9" y="3193003"/>
            <a:ext cx="1306173" cy="149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32" y="5307936"/>
            <a:ext cx="970225" cy="1113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60" y="4751027"/>
            <a:ext cx="759199" cy="871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80" y="1773547"/>
            <a:ext cx="759199" cy="871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68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6675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26675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2" y="75794"/>
            <a:ext cx="4638675" cy="666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2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3346314"/>
            <a:ext cx="2898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белой  шубке горка</a:t>
            </a:r>
            <a:br>
              <a:rPr lang="ru-RU" sz="2400" dirty="0" smtClean="0"/>
            </a:br>
            <a:r>
              <a:rPr lang="ru-RU" sz="2400" dirty="0" smtClean="0"/>
              <a:t>В гости ждёт  тебя.</a:t>
            </a:r>
            <a:br>
              <a:rPr lang="ru-RU" sz="2400" dirty="0" smtClean="0"/>
            </a:br>
            <a:r>
              <a:rPr lang="ru-RU" sz="2400" dirty="0" smtClean="0"/>
              <a:t>Бери санки и скорей</a:t>
            </a:r>
            <a:br>
              <a:rPr lang="ru-RU" sz="2400" dirty="0" smtClean="0"/>
            </a:br>
            <a:r>
              <a:rPr lang="ru-RU" sz="2400" dirty="0" smtClean="0"/>
              <a:t>С ветерком промчись по ней.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87" y="5559701"/>
            <a:ext cx="896160" cy="10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52" y="2731789"/>
            <a:ext cx="1360863" cy="1562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95" y="4270004"/>
            <a:ext cx="896160" cy="1028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04" y="430974"/>
            <a:ext cx="689291" cy="791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07" y="2191904"/>
            <a:ext cx="689291" cy="791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16" y="5797187"/>
            <a:ext cx="689291" cy="791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96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6172">
        <p15:prstTrans prst="fracture"/>
        <p:sndAc>
          <p:stSnd>
            <p:snd r:embed="rId4" name="chimes.wav"/>
          </p:stSnd>
        </p:sndAc>
      </p:transition>
    </mc:Choice>
    <mc:Fallback xmlns="">
      <p:transition spd="slow" advTm="16172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38" y="457199"/>
            <a:ext cx="4018696" cy="5805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570" y="2862851"/>
            <a:ext cx="3472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Нелегко иногда забираться туда,</a:t>
            </a:r>
            <a:br>
              <a:rPr lang="ru-RU" sz="2800" dirty="0" smtClean="0"/>
            </a:br>
            <a:r>
              <a:rPr lang="ru-RU" sz="2800" dirty="0" smtClean="0"/>
              <a:t>Но легко и приятно прокатиться обратно.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28" y="223637"/>
            <a:ext cx="961104" cy="110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98" y="4484451"/>
            <a:ext cx="1479968" cy="1699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64" y="2940724"/>
            <a:ext cx="1048136" cy="1203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11" y="1538530"/>
            <a:ext cx="1252013" cy="1437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3" y="4863734"/>
            <a:ext cx="1429210" cy="164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6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918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5918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90" y="2353080"/>
            <a:ext cx="5347883" cy="3736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36" y="2653968"/>
            <a:ext cx="30642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Ребята с горки мчатся</a:t>
            </a:r>
            <a:br>
              <a:rPr lang="ru-RU" sz="2400" dirty="0" smtClean="0"/>
            </a:br>
            <a:r>
              <a:rPr lang="ru-RU" sz="2400" dirty="0" smtClean="0"/>
              <a:t>Ледянкой снег сметая,</a:t>
            </a:r>
            <a:br>
              <a:rPr lang="ru-RU" sz="2400" dirty="0" smtClean="0"/>
            </a:br>
            <a:r>
              <a:rPr lang="ru-RU" sz="2400" dirty="0" smtClean="0"/>
              <a:t>Катанием наслаждаются </a:t>
            </a:r>
            <a:br>
              <a:rPr lang="ru-RU" sz="2400" dirty="0" smtClean="0"/>
            </a:br>
            <a:r>
              <a:rPr lang="ru-RU" sz="2400" dirty="0" smtClean="0"/>
              <a:t>И  зиму восхваляют.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32715" y="2653969"/>
            <a:ext cx="3239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на горке, на горе-</a:t>
            </a:r>
            <a:br>
              <a:rPr lang="ru-RU" sz="2400" dirty="0" smtClean="0"/>
            </a:br>
            <a:r>
              <a:rPr lang="ru-RU" sz="2400" dirty="0" smtClean="0"/>
              <a:t>Лёд на радость детворе.</a:t>
            </a:r>
            <a:br>
              <a:rPr lang="ru-RU" sz="2400" dirty="0" smtClean="0"/>
            </a:br>
            <a:r>
              <a:rPr lang="ru-RU" sz="2400" dirty="0" smtClean="0"/>
              <a:t>И летят со свистом санки</a:t>
            </a:r>
            <a:br>
              <a:rPr lang="ru-RU" sz="2400" dirty="0" smtClean="0"/>
            </a:br>
            <a:r>
              <a:rPr lang="ru-RU" sz="2400" dirty="0" smtClean="0"/>
              <a:t>Лыжи, пёстрые ледянки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4" y="331146"/>
            <a:ext cx="999528" cy="1147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370" y="5444653"/>
            <a:ext cx="999528" cy="1147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67" y="1112602"/>
            <a:ext cx="999528" cy="1147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233" y="331146"/>
            <a:ext cx="999528" cy="11474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7" y="5185249"/>
            <a:ext cx="999528" cy="114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80" y="5755612"/>
            <a:ext cx="654759" cy="751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777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754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9754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8" y="515566"/>
            <a:ext cx="4080292" cy="5963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3750"/>
            <a:ext cx="2212665" cy="2438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916" y="2653968"/>
            <a:ext cx="4492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катаюсь на коньках, разогрелись ушки!</a:t>
            </a:r>
            <a:br>
              <a:rPr lang="ru-RU" sz="2400" dirty="0" smtClean="0"/>
            </a:br>
            <a:r>
              <a:rPr lang="ru-RU" sz="2400" dirty="0" smtClean="0"/>
              <a:t>Рукавички на руках, шапка на макушке!</a:t>
            </a:r>
            <a:br>
              <a:rPr lang="ru-RU" sz="2400" dirty="0" smtClean="0"/>
            </a:br>
            <a:r>
              <a:rPr lang="ru-RU" sz="2400" dirty="0" smtClean="0"/>
              <a:t>Раз, два – чуть не поскользнулась,</a:t>
            </a:r>
            <a:br>
              <a:rPr lang="ru-RU" sz="2400" dirty="0" smtClean="0"/>
            </a:br>
            <a:r>
              <a:rPr lang="ru-RU" sz="2400" dirty="0" smtClean="0"/>
              <a:t>Раз, два – чуть не кувырнулась.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09" y="4865790"/>
            <a:ext cx="790867" cy="90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85" y="5668505"/>
            <a:ext cx="869998" cy="998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9" y="5319748"/>
            <a:ext cx="790867" cy="907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6" y="1422345"/>
            <a:ext cx="790867" cy="907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47" y="201616"/>
            <a:ext cx="790867" cy="9079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4894" y="2811294"/>
            <a:ext cx="3229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Ледяного блюдца блеск</a:t>
            </a:r>
            <a:br>
              <a:rPr lang="ru-RU" sz="2400" dirty="0" smtClean="0"/>
            </a:br>
            <a:r>
              <a:rPr lang="ru-RU" sz="2400" dirty="0" smtClean="0"/>
              <a:t>Станет  радостью для всех.</a:t>
            </a:r>
            <a:br>
              <a:rPr lang="ru-RU" sz="2400" dirty="0" smtClean="0"/>
            </a:br>
            <a:r>
              <a:rPr lang="ru-RU" sz="2400" dirty="0" smtClean="0"/>
              <a:t>И надев свои коньки</a:t>
            </a:r>
            <a:br>
              <a:rPr lang="ru-RU" sz="2400" dirty="0" smtClean="0"/>
            </a:br>
            <a:r>
              <a:rPr lang="ru-RU" sz="2400" dirty="0" smtClean="0"/>
              <a:t>Нарезают все круги.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01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375">
        <p15:prstTrans prst="fracture"/>
        <p:sndAc>
          <p:stSnd>
            <p:snd r:embed="rId4" name="chimes.wav"/>
          </p:stSnd>
        </p:sndAc>
      </p:transition>
    </mc:Choice>
    <mc:Fallback xmlns="">
      <p:transition spd="slow" advTm="14375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76" y="308851"/>
            <a:ext cx="4232532" cy="6149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40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826" y="2850204"/>
            <a:ext cx="3881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Ровно стелятся две ленты,</a:t>
            </a:r>
            <a:br>
              <a:rPr lang="ru-RU" sz="2800" dirty="0" smtClean="0"/>
            </a:br>
            <a:r>
              <a:rPr lang="ru-RU" sz="2800" dirty="0" smtClean="0"/>
              <a:t>Две блестящие змеи.</a:t>
            </a:r>
            <a:br>
              <a:rPr lang="ru-RU" sz="2800" dirty="0" smtClean="0"/>
            </a:br>
            <a:r>
              <a:rPr lang="ru-RU" sz="2800" dirty="0" smtClean="0"/>
              <a:t>Это лыжников приметы,</a:t>
            </a:r>
            <a:br>
              <a:rPr lang="ru-RU" sz="2800" dirty="0" smtClean="0"/>
            </a:br>
            <a:r>
              <a:rPr lang="ru-RU" sz="2800" dirty="0" smtClean="0"/>
              <a:t>Вдалеке они видны.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51" y="2653968"/>
            <a:ext cx="983021" cy="112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56" y="4494178"/>
            <a:ext cx="754411" cy="86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00" y="4838189"/>
            <a:ext cx="1176308" cy="1350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1" y="5075208"/>
            <a:ext cx="983021" cy="1128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79" y="1525460"/>
            <a:ext cx="681405" cy="782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13" y="5624336"/>
            <a:ext cx="983021" cy="1128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95" y="308852"/>
            <a:ext cx="747794" cy="858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990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599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12599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4.9|1.3|2.9|6.3|1|2.7|2.8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1.3|3|5.9|0.9|2.7|5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5|1.5|2.4|5.1|1.5|2.5|3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1|1.6|2.4|6.2|1.2|4|4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190</Words>
  <Application>Microsoft Office PowerPoint</Application>
  <PresentationFormat>Широкоэкранный</PresentationFormat>
  <Paragraphs>50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dima.200995@yandex.ru</cp:lastModifiedBy>
  <cp:revision>50</cp:revision>
  <dcterms:created xsi:type="dcterms:W3CDTF">2013-08-26T21:08:38Z</dcterms:created>
  <dcterms:modified xsi:type="dcterms:W3CDTF">2016-02-14T13:19:18Z</dcterms:modified>
</cp:coreProperties>
</file>